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69A3-5666-470E-A273-BDE86A6D39F6}">
  <a:tblStyle styleId="{858569A3-5666-470E-A273-BDE86A6D39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fb79870d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fb79870d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Sous-titre :</a:t>
            </a:r>
            <a:r>
              <a:rPr lang="fr">
                <a:solidFill>
                  <a:schemeClr val="dk1"/>
                </a:solidFill>
              </a:rPr>
              <a:t> Multijoueur asymétrique et tension constante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Contenu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Mécanique clé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4 survivants contre 1 tueur.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Gameplay basé sur la furtivité, la peur et la coordination.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Inspiration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Rôles asymétriques : chasseur / proies.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Systèmes d’alerte visuelle/sonore pour maintenir la tension.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Pour notre jeu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Chasseur unique + joueurs coopératifs.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Indices limités sur la position de l’ennemi.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Visuel :</a:t>
            </a:r>
            <a:r>
              <a:rPr lang="fr">
                <a:solidFill>
                  <a:schemeClr val="dk1"/>
                </a:solidFill>
              </a:rPr>
              <a:t> Capture + schéma "1 vs 4" (ex : icône tueur au centre, survivants autour).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b79870d1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b79870d1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Sous-titre :</a:t>
            </a:r>
            <a:r>
              <a:rPr lang="fr">
                <a:solidFill>
                  <a:schemeClr val="dk1"/>
                </a:solidFill>
              </a:rPr>
              <a:t> IA organique et imprévisible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Contenu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Mécanique clé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L’alien réagit aux bruits, se déplace librement, sans script fixe.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Basée sur FSM + probabilités pour ses décisions.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Inspiration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Suspense constant grâce à l’imprévisibilité.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Alternance patrouille / chasse / repos.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Pour notre jeu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IA non-scriptée → comportements “vivants”.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Gestion du bruit et de la peur du joueur.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Visuel :</a:t>
            </a:r>
            <a:r>
              <a:rPr lang="fr">
                <a:solidFill>
                  <a:schemeClr val="dk1"/>
                </a:solidFill>
              </a:rPr>
              <a:t> Schéma FSM (Patrouille → Recherche → Chasse → Repos).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fb79870d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fb79870d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Sous-titre :</a:t>
            </a:r>
            <a:r>
              <a:rPr lang="fr">
                <a:solidFill>
                  <a:schemeClr val="dk1"/>
                </a:solidFill>
              </a:rPr>
              <a:t> Personnalisation et persistance des ennemis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Contenu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Mécanique clé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Les ennemis se souviennent du joueur et évoluent.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Inspiration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Personnalisation persistante (traits, faiblesses, progression).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Pour notre jeu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IA qui “évolue” entre les parties ou selon les succès du joueur.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Visuel :</a:t>
            </a:r>
            <a:r>
              <a:rPr lang="fr">
                <a:solidFill>
                  <a:schemeClr val="dk1"/>
                </a:solidFill>
              </a:rPr>
              <a:t> Exemple d’arbre d’évolution ou d’un ennemi qui “gagne de l’expérience”.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b79870d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fb79870d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7fafdc7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7fafdc7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f7fafdc7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f7fafdc7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On a choisi Roblox Studio parce qu’il offre un environnement complet pour développer un jeu multijoueur sans passer par des serveurs externes.</a:t>
            </a:r>
            <a:br>
              <a:rPr lang="fr"/>
            </a:br>
            <a:r>
              <a:rPr lang="fr"/>
              <a:t> Il gère déjà tout le système client-serveur, la physique et le rendu 3D.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Ce qui le rend idéal pour nous, c’est sa compatibilité avec Lua, un langage léger, parfait pour créer une IA et du gameplay dynamique.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Enfin, avec Rojo, on peut synchroniser notre code entre VSCode et Roblox Studio, ce qui facilite le travail en équipe et la gestion de version sur GitHub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f7fafdc7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f7fafdc7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“On a comparé plusieurs moteurs comme Unity, Unreal ou Godot,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mais Roblox Studio s’est imposé comme la solution la plus pragmatique pour ce projet.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Il nous offre un environnement complet, gère le multijoueur, et surtout,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il nous permet de concentrer notre temps sur </a:t>
            </a:r>
            <a:r>
              <a:rPr lang="fr" b="1">
                <a:solidFill>
                  <a:schemeClr val="dk1"/>
                </a:solidFill>
              </a:rPr>
              <a:t>le gameplay et l’IA</a:t>
            </a:r>
            <a:r>
              <a:rPr lang="fr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plutôt que sur la configuration réseau ou le rendu 3D.”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7fafdc7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7fafdc7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oblox fonctionne naturellement en architecture client–serveur, ce qui est parfait pour notre projet.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 serveur s’occupe de tout ce qui concerne la logique du jeu, comme l’IA, la physique et la gestion des états.</a:t>
            </a:r>
            <a:br>
              <a:rPr lang="fr"/>
            </a:br>
            <a:r>
              <a:rPr lang="fr"/>
              <a:t> Le client, lui, ne gère que ce que le joueur voit et fait — ses mouvements, son interface, ses interactions.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Les deux communiquent grâce à des RemoteEvents et RemoteFunctions.</a:t>
            </a:r>
            <a:br>
              <a:rPr lang="fr"/>
            </a:br>
            <a:r>
              <a:rPr lang="fr"/>
              <a:t> Par exemple, quand un joueur fait du bruit, l’information est envoyée au serveur,</a:t>
            </a:r>
            <a:br>
              <a:rPr lang="fr"/>
            </a:br>
            <a:r>
              <a:rPr lang="fr"/>
              <a:t> qui la transmet à l’IA du chasseur, déclenchant une réaction ou un changement d’état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b79870d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b79870d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oblox fonctionne naturellement en architecture client–serveur, ce qui est parfait pour notre projet.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 serveur s’occupe de tout ce qui concerne la logique du jeu, comme l’IA, la physique et la gestion des états.</a:t>
            </a:r>
            <a:br>
              <a:rPr lang="fr"/>
            </a:br>
            <a:r>
              <a:rPr lang="fr"/>
              <a:t> Le client, lui, ne gère que ce que le joueur voit et fait — ses mouvements, son interface, ses interactions.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Les deux communiquent grâce à des RemoteEvents et RemoteFunctions.</a:t>
            </a:r>
            <a:br>
              <a:rPr lang="fr"/>
            </a:br>
            <a:r>
              <a:rPr lang="fr"/>
              <a:t> Par exemple, quand un joueur fait du bruit, l’information est envoyée au serveur,</a:t>
            </a:r>
            <a:br>
              <a:rPr lang="fr"/>
            </a:br>
            <a:r>
              <a:rPr lang="fr"/>
              <a:t> qui la transmet à l’IA du chasseur, déclenchant une réaction ou un changement d’état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b79870d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b79870d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“En multijoueur, le serveur Roblox devient le cœur du jeu : il décide de tout ce qui est global.</a:t>
            </a:r>
            <a:br>
              <a:rPr lang="fr"/>
            </a:br>
            <a:r>
              <a:rPr lang="fr"/>
              <a:t> Les clients reçoivent ensuite les mises à jour — par exemple la position du chasseur, l’état d’un piège ou la météo.</a:t>
            </a:r>
            <a:endParaRPr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Si un joueur court, il génère un bruit : l’information remonte au serveur,</a:t>
            </a:r>
            <a:br>
              <a:rPr lang="fr"/>
            </a:br>
            <a:r>
              <a:rPr lang="fr"/>
              <a:t> et c’est ce dernier qui prévient le chasseur IA de ce nouveau stimulus.</a:t>
            </a:r>
            <a:endParaRPr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Cette séparation permet de garder le jeu fluide, sécurisé et identique pour tous.”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 serveur s’occupe de tout ce qui concerne la logique du jeu, comme l’IA, la physique et la gestion des états.</a:t>
            </a:r>
            <a:br>
              <a:rPr lang="fr"/>
            </a:br>
            <a:r>
              <a:rPr lang="fr"/>
              <a:t> Le client, lui, ne gère que ce que le joueur voit et fait — ses mouvements, son interface, ses interactions.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Les deux communiquent grâce à des RemoteEvents et RemoteFunctions.</a:t>
            </a:r>
            <a:br>
              <a:rPr lang="fr"/>
            </a:br>
            <a:r>
              <a:rPr lang="fr"/>
              <a:t> Par exemple, quand un joueur fait du bruit, l’information est envoyée au serveur,</a:t>
            </a:r>
            <a:br>
              <a:rPr lang="fr"/>
            </a:br>
            <a:r>
              <a:rPr lang="fr"/>
              <a:t> qui la transmet à l’IA du chasseur, déclenchant une réaction ou un changement d’état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b79870d1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b79870d1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b79870d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b79870d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f7fafdc7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f7fafdc7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Ce petit script illustre parfaitement comment les </a:t>
            </a:r>
            <a:r>
              <a:rPr lang="fr" i="1">
                <a:solidFill>
                  <a:schemeClr val="dk1"/>
                </a:solidFill>
              </a:rPr>
              <a:t>RemoteEvents</a:t>
            </a:r>
            <a:r>
              <a:rPr lang="fr">
                <a:solidFill>
                  <a:schemeClr val="dk1"/>
                </a:solidFill>
              </a:rPr>
              <a:t> relient le joueur au serveur.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Quand le joueur fait une action — ici, sauter — un événement est envoyé au serveur.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Le serveur, qui héberge l’IA du chasseur, réagit en déplaçant le chasseur vers la position du bruit.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C’est comme ça qu’on synchronise les actions entre client et IA, sans lag ni triche.”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f7fafdc7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f7fafdc7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fb79870d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fb79870d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f7fafdc7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f7fafdc7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f7fafdc70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f7fafdc70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f7fafdc7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f7fafdc7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f7fafdc7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f7fafdc7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f7fafdc7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f7fafdc70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Alors, </a:t>
            </a:r>
            <a:r>
              <a:rPr lang="fr" i="1">
                <a:solidFill>
                  <a:schemeClr val="dk1"/>
                </a:solidFill>
              </a:rPr>
              <a:t>The Silent Hunt</a:t>
            </a:r>
            <a:r>
              <a:rPr lang="fr">
                <a:solidFill>
                  <a:schemeClr val="dk1"/>
                </a:solidFill>
              </a:rPr>
              <a:t>, c’est notre projet de fin d’année en BUT Informatique.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C’est un jeu de survie qu’on a voulu à la fois intelligent et immersif.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Le joueur incarne un lapin dans une forêt, traqué par un chasseur… mais ce chasseur, ce n’est pas un simple script.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Il apprend de vous, il retient vos habitudes, et il s’adapte à votre façon de jouer.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On a développé tout ça sur </a:t>
            </a:r>
            <a:r>
              <a:rPr lang="fr" b="1">
                <a:solidFill>
                  <a:schemeClr val="dk1"/>
                </a:solidFill>
              </a:rPr>
              <a:t>Roblox Studio</a:t>
            </a:r>
            <a:r>
              <a:rPr lang="fr">
                <a:solidFill>
                  <a:schemeClr val="dk1"/>
                </a:solidFill>
              </a:rPr>
              <a:t>, en </a:t>
            </a:r>
            <a:r>
              <a:rPr lang="fr" b="1">
                <a:solidFill>
                  <a:schemeClr val="dk1"/>
                </a:solidFill>
              </a:rPr>
              <a:t>Lua</a:t>
            </a:r>
            <a:r>
              <a:rPr lang="fr">
                <a:solidFill>
                  <a:schemeClr val="dk1"/>
                </a:solidFill>
              </a:rPr>
              <a:t>, pour bénéficier d’un environnement 3D complet et d’un moteur multijoueur intégré.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Notre objectif, c’est pas juste de faire un jeu amusant, mais de créer une vraie tension psychologique, où chaque erreur peut être exploitée par l’IA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b79870d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b79870d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7fafdc7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f7fafdc7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ans </a:t>
            </a:r>
            <a:r>
              <a:rPr lang="fr" i="1">
                <a:solidFill>
                  <a:schemeClr val="dk1"/>
                </a:solidFill>
              </a:rPr>
              <a:t>The Silent Hunt</a:t>
            </a:r>
            <a:r>
              <a:rPr lang="fr">
                <a:solidFill>
                  <a:schemeClr val="dk1"/>
                </a:solidFill>
              </a:rPr>
              <a:t>, on incarne un lapin dans une grande forêt vivante.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L’ambiance est calme au départ, mais très vite, on comprend qu’on est traqué.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Le chasseur est une IA, et c’est là que réside la particularité du jeu : plus vous jouez, plus elle apprend de vos choix.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Si vous vous cachez souvent au même endroit, elle finira par y venir. Si vous fuyez toujours vers la rivière, elle anticipera vos mouvements.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Le joueur doit donc gérer trois choses : </a:t>
            </a:r>
            <a:r>
              <a:rPr lang="fr" b="1">
                <a:solidFill>
                  <a:schemeClr val="dk1"/>
                </a:solidFill>
              </a:rPr>
              <a:t>sa faim</a:t>
            </a:r>
            <a:r>
              <a:rPr lang="fr">
                <a:solidFill>
                  <a:schemeClr val="dk1"/>
                </a:solidFill>
              </a:rPr>
              <a:t>, pour rester en vie ; </a:t>
            </a:r>
            <a:r>
              <a:rPr lang="fr" b="1">
                <a:solidFill>
                  <a:schemeClr val="dk1"/>
                </a:solidFill>
              </a:rPr>
              <a:t>son stress</a:t>
            </a:r>
            <a:r>
              <a:rPr lang="fr">
                <a:solidFill>
                  <a:schemeClr val="dk1"/>
                </a:solidFill>
              </a:rPr>
              <a:t>, qui influence ses réflexes et sa discrétion ; et </a:t>
            </a:r>
            <a:r>
              <a:rPr lang="fr" b="1">
                <a:solidFill>
                  <a:schemeClr val="dk1"/>
                </a:solidFill>
              </a:rPr>
              <a:t>sa santé</a:t>
            </a:r>
            <a:r>
              <a:rPr lang="fr">
                <a:solidFill>
                  <a:schemeClr val="dk1"/>
                </a:solidFill>
              </a:rPr>
              <a:t>, bien sûr.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L’objectif n’est pas juste de survivre, mais de comprendre comment l’IA vous traque, et d’utiliser cette compréhension pour la tromper.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f7fafdc7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f7fafdc7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Notre vision, c’était de ne pas faire juste un ‘jeu Roblox’ classique,</a:t>
            </a:r>
            <a:br>
              <a:rPr lang="fr"/>
            </a:br>
            <a:r>
              <a:rPr lang="fr"/>
              <a:t> mais une expérience de survie où la technologie et la psychologie s’entremêlent.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L’objectif principal, c’est une IA qui apprend, qui évolue et qui devient imprévisible — comme un vrai chasseur.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Et pour y arriver, on a voulu que tout soit cohérent : un gameplay crédible, une architecture technique claire, et un travail d’équipe où chacun participe à toutes les étapes du développement.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b79870d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b79870d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f7fafdc7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f7fafdc7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Ce qui différencie </a:t>
            </a:r>
            <a:r>
              <a:rPr lang="fr" i="1">
                <a:solidFill>
                  <a:schemeClr val="dk1"/>
                </a:solidFill>
              </a:rPr>
              <a:t>The Silent Hunt</a:t>
            </a:r>
            <a:r>
              <a:rPr lang="fr">
                <a:solidFill>
                  <a:schemeClr val="dk1"/>
                </a:solidFill>
              </a:rPr>
              <a:t>, c’est cette combinaison entre technique et émotion.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L’IA ne se contente pas de suivre un chemin : elle retient les zones,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 comprend les schémas du joueur et les exploite.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Le tout s’appuie sur une vraie architecture client–serveur,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 et un gameplay où chaque choix a des conséquences.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 C’est cette fusion entre logique et instinct qui fait notre originalité.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fb79870d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fb79870d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Sous-titre :</a:t>
            </a:r>
            <a:r>
              <a:rPr lang="fr">
                <a:solidFill>
                  <a:schemeClr val="dk1"/>
                </a:solidFill>
              </a:rPr>
              <a:t> IA adaptative et apprentissage du joueur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Contenu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Mécanique clé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L’ennemi observe et mémorise les actions du joueur (chemins, objets, cachettes).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Le level design s’adapte : portes verrouillées, nouvelles embuscades.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Type d’IA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Mémoire d’événements simples (pas de deep learning).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Probabilités accrues sur les zones les plus fréquentées.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b="1">
                <a:solidFill>
                  <a:schemeClr val="dk1"/>
                </a:solidFill>
              </a:rPr>
              <a:t>Inspiration pour notre jeu :</a:t>
            </a:r>
            <a:br>
              <a:rPr lang="fr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IA qui apprend les habitudes du joueur.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>
                <a:solidFill>
                  <a:schemeClr val="dk1"/>
                </a:solidFill>
              </a:rPr>
              <a:t>Système de “score de zones” pour prioriser la traque.</a:t>
            </a:r>
            <a:br>
              <a:rPr lang="f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Visuel :</a:t>
            </a:r>
            <a:r>
              <a:rPr lang="fr">
                <a:solidFill>
                  <a:schemeClr val="dk1"/>
                </a:solidFill>
              </a:rPr>
              <a:t> Capture du jeu + schéma simplifié du concept de mémoire (zones + score)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Silent Hunt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719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Noah Laghlali, Emma Klingler, Hugo Rochedreux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3841000" y="2485350"/>
            <a:ext cx="3920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3841000" y="2385675"/>
            <a:ext cx="3768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Projet tutoré BUT-3 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212650" y="4073600"/>
            <a:ext cx="229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03/11/2025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50" y="895200"/>
            <a:ext cx="6370775" cy="35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050" y="1042550"/>
            <a:ext cx="7085800" cy="35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26" y="1187825"/>
            <a:ext cx="6854676" cy="31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Nos inspirations</a:t>
            </a:r>
            <a:endParaRPr sz="2600"/>
          </a:p>
        </p:txBody>
      </p:sp>
      <p:sp>
        <p:nvSpPr>
          <p:cNvPr id="240" name="Google Shape;2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graphicFrame>
        <p:nvGraphicFramePr>
          <p:cNvPr id="241" name="Google Shape;241;p2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{858569A3-5666-470E-A273-BDE86A6D39F6}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Jeu Source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Élément retenu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Adaptation prévue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Hello neighbor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IA qui apprend les habitudes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Mémoire des zones et des actions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Dead By Daylight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Asymétrie et tension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un chasseur, plusieurs proies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Alien Isolation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IA organique et imprévisible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FSM + bruit + patrouille libre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Shadow of Mordor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Ennemis évolutifs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Chasseur qui apprend des joueurs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2" name="Google Shape;242;p25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2.2 The Silent Hunt</a:t>
            </a:r>
            <a:endParaRPr sz="3300"/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IA adaptative : le chasseur apprend du joueur et anticipe ses choix.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Tension psychologique : le stress et la peur influencent le gameplay.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Survie coopérative : plusieurs lapins unis contre un seul chasseur.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Immersion réaliste : météo, traces, sons et environnement vivants.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Structure technique claire : architecture client–serveur stable.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fr" sz="2470">
                <a:latin typeface="Lato"/>
                <a:ea typeface="Lato"/>
                <a:cs typeface="Lato"/>
                <a:sym typeface="Lato"/>
              </a:rPr>
              <a:t>3.1 Roblox Studio, un moteur 3D complet et accessible</a:t>
            </a:r>
            <a:endParaRPr sz="2470"/>
          </a:p>
        </p:txBody>
      </p:sp>
      <p:sp>
        <p:nvSpPr>
          <p:cNvPr id="256" name="Google Shape;256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Environnement de développement 3D gratuit et multiplateforme.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Intègre nativement le langage Lua pour les scripts.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Système de multijoueur et serveur-client intégré par défaut.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Compatible avec VSCode via l’extension Rojo pour un travail collaboratif ( Github ).</a:t>
            </a:r>
            <a:br>
              <a:rPr lang="fr" sz="1900"/>
            </a:br>
            <a:endParaRPr sz="1900"/>
          </a:p>
          <a:p>
            <a:pPr marL="457200" lvl="0" indent="-33115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 sz="1900"/>
              <a:t>Permet un prototypage rapide et des tests instantanés en jeu.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3.2 Pourquoi Roblox Studio ?</a:t>
            </a:r>
            <a:endParaRPr sz="2600"/>
          </a:p>
        </p:txBody>
      </p:sp>
      <p:sp>
        <p:nvSpPr>
          <p:cNvPr id="264" name="Google Shape;264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Multijoueur intégré par défaut (pas besoin de serveur externe).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Langage Lua : simple, rapide à exécuter, parfait pour du scripting IA.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Prototypage ultra-rapide : test direct dans l’éditeur.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Écosystème stable : gestion du réseau, physique et rendu 3D déjà prêts.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Collaboration facile : compatible avec VSCode via Rojo et GitHub.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Zéro coût d’hébergement : Roblox gère toute l’infrastructure serveur.</a:t>
            </a:r>
            <a:endParaRPr sz="2100"/>
          </a:p>
        </p:txBody>
      </p:sp>
      <p:sp>
        <p:nvSpPr>
          <p:cNvPr id="265" name="Google Shape;2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275" y="2416188"/>
            <a:ext cx="2317450" cy="13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1157125" y="413800"/>
            <a:ext cx="745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3.2 Fonctionnement client-serveur sur Roblox  </a:t>
            </a:r>
            <a:endParaRPr sz="2500"/>
          </a:p>
        </p:txBody>
      </p:sp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379475" y="1483800"/>
            <a:ext cx="5140200" cy="3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119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43"/>
              <a:buFont typeface="Arial"/>
              <a:buChar char="●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Le serveur gère :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l’intelligence artificielle du chasseur (FSM, perception, apprentissage),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la physique, les collisions et les événements globaux,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la cohérence du monde (positions, météo, ressources).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457200" lvl="0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●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Le client gère :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les actions du joueur (déplacement, interactions, interface),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l’affichage du HUD (faim, stress, bruit),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914400" lvl="1" indent="-30119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43"/>
              <a:buFont typeface="Arial"/>
              <a:buChar char="○"/>
            </a:pPr>
            <a:r>
              <a:rPr lang="fr" sz="1143">
                <a:latin typeface="Arial"/>
                <a:ea typeface="Arial"/>
                <a:cs typeface="Arial"/>
                <a:sym typeface="Arial"/>
              </a:rPr>
              <a:t>la caméra, le son et les animations.</a:t>
            </a:r>
            <a:br>
              <a:rPr lang="fr" sz="1143">
                <a:latin typeface="Arial"/>
                <a:ea typeface="Arial"/>
                <a:cs typeface="Arial"/>
                <a:sym typeface="Arial"/>
              </a:rPr>
            </a:br>
            <a:endParaRPr sz="1143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br>
              <a:rPr lang="fr" sz="522">
                <a:latin typeface="Arial"/>
                <a:ea typeface="Arial"/>
                <a:cs typeface="Arial"/>
                <a:sym typeface="Arial"/>
              </a:rPr>
            </a:br>
            <a:endParaRPr sz="717"/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5519675" y="1532050"/>
            <a:ext cx="3208500" cy="1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Communication via RemoteEvents et RemoteFunctions :</a:t>
            </a:r>
            <a:br>
              <a:rPr lang="f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fr" sz="1100">
                <a:solidFill>
                  <a:schemeClr val="lt1"/>
                </a:solidFill>
              </a:rPr>
              <a:t>échanges sécurisés entre le joueur et le serveur,</a:t>
            </a:r>
            <a:br>
              <a:rPr lang="f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fr" sz="1100">
                <a:solidFill>
                  <a:schemeClr val="lt1"/>
                </a:solidFill>
              </a:rPr>
              <a:t>synchronisation des données (ex. bruit déclenché → IA alertée).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>
            <a:off x="5475925" y="1536500"/>
            <a:ext cx="31500" cy="30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1157125" y="413800"/>
            <a:ext cx="7450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3.3 Fonctionnement client-serveur Mode solo : local  </a:t>
            </a:r>
            <a:endParaRPr sz="250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1297500" y="1833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Le serveur et le client tournent sur la même instance Roblox Studio.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Tous les scripts (client, serveur, partagés) s’exécutent localement.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L’IA du chasseur, les déplacements et la physique sont simulés ensemble.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Aucun délai de communication (pas de réseau réel).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Idéal pour les tests rapides et le prototypage.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title"/>
          </p:nvPr>
        </p:nvSpPr>
        <p:spPr>
          <a:xfrm>
            <a:off x="1157125" y="413800"/>
            <a:ext cx="775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3.3 Fonctionnement client-serveur en mode multijoueur:  architecture distribuée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1052550" y="18665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Le serveur Roblox gère la logique principale : IA, physique, état global.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Chaque client joueur contrôle ses propres actions, sons, caméra et HUD.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Synchronisation en temps réel via RemoteEvents et RemoteFunctions.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Le serveur envoie les positions et actions des entités à tous les joueurs.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Garantit la cohérence du monde et la sécurité du gameplay.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SOMMAIRE</a:t>
            </a:r>
            <a:endParaRPr sz="3200"/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97500" y="1412000"/>
            <a:ext cx="7038900" cy="3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Présentation du projet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Étude de l’existant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Outils et architecture technique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Intelligence artificielle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Organisation du développement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Faisabilité et viabilité technique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fr" sz="22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des scripts </a:t>
            </a:r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50" y="1477272"/>
            <a:ext cx="6564976" cy="29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314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500"/>
              <a:t>3.4 Le langage Lua : rapide, clair et intégré</a:t>
            </a:r>
            <a:endParaRPr sz="2500"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1680950" y="1513175"/>
            <a:ext cx="56403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Langage interprété, léger et portable</a:t>
            </a:r>
            <a:br>
              <a:rPr lang="fr" sz="1572">
                <a:latin typeface="Arial"/>
                <a:ea typeface="Arial"/>
                <a:cs typeface="Arial"/>
                <a:sym typeface="Arial"/>
              </a:rPr>
            </a:b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Syntaxe simple, proche de Python ou JavaScript</a:t>
            </a:r>
            <a:br>
              <a:rPr lang="fr" sz="1572">
                <a:latin typeface="Arial"/>
                <a:ea typeface="Arial"/>
                <a:cs typeface="Arial"/>
                <a:sym typeface="Arial"/>
              </a:rPr>
            </a:b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Parfait pour les scripts d’IA et les comportements dynamiques</a:t>
            </a:r>
            <a:br>
              <a:rPr lang="fr" sz="1572">
                <a:latin typeface="Arial"/>
                <a:ea typeface="Arial"/>
                <a:cs typeface="Arial"/>
                <a:sym typeface="Arial"/>
              </a:rPr>
            </a:b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Utilisé dans de nombreux jeux (World of Warcraft, Angry Birds)</a:t>
            </a:r>
            <a:br>
              <a:rPr lang="fr" sz="1572">
                <a:latin typeface="Arial"/>
                <a:ea typeface="Arial"/>
                <a:cs typeface="Arial"/>
                <a:sym typeface="Arial"/>
              </a:rPr>
            </a:b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Totalement intégré à Roblox Studio : exécution côté client et serveur</a:t>
            </a:r>
            <a:br>
              <a:rPr lang="fr" sz="1572">
                <a:latin typeface="Arial"/>
                <a:ea typeface="Arial"/>
                <a:cs typeface="Arial"/>
                <a:sym typeface="Arial"/>
              </a:rPr>
            </a:b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-313471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1572">
                <a:latin typeface="Arial"/>
                <a:ea typeface="Arial"/>
                <a:cs typeface="Arial"/>
                <a:sym typeface="Arial"/>
              </a:rPr>
              <a:t>Faible consommation mémoire, temps d’exécution très rapide</a:t>
            </a:r>
            <a:endParaRPr sz="1572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6848100" y="79650"/>
            <a:ext cx="22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Outils et architecture technique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4.1 Structure et évolution de l’IA du chasseur </a:t>
            </a:r>
            <a:endParaRPr sz="2500"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39450" y="1750750"/>
            <a:ext cx="4649700" cy="31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Étape 1  FSM (Machine à États Finis)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États : Patrouille → Investigation → Poursuite → Repos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Structure claire, rapide et fiable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Limite : comportement rigide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7394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7622850" y="54750"/>
            <a:ext cx="16014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Intelligence artificielle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1"/>
          </p:nvPr>
        </p:nvSpPr>
        <p:spPr>
          <a:xfrm>
            <a:off x="4904525" y="1716750"/>
            <a:ext cx="4586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Étape 2 Arbre de Décision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0241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Analyse simultanée : sons, traces, zones suspectes</a:t>
            </a:r>
            <a:br>
              <a:rPr lang="f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Choisit la meilleure action selon priorité ou contexte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Étape 3  IA Adaptative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0241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Apprend des comportements du joueur</a:t>
            </a:r>
            <a:br>
              <a:rPr lang="f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Mémorise les zones et les habitudes</a:t>
            </a:r>
            <a:br>
              <a:rPr lang="fr" sz="1500">
                <a:latin typeface="Arial"/>
                <a:ea typeface="Arial"/>
                <a:cs typeface="Arial"/>
                <a:sym typeface="Arial"/>
              </a:rPr>
            </a:b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0241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fr" sz="1500">
                <a:latin typeface="Arial"/>
                <a:ea typeface="Arial"/>
                <a:cs typeface="Arial"/>
                <a:sym typeface="Arial"/>
              </a:rPr>
              <a:t>Ajuste la difficulté automatiquement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34"/>
          <p:cNvCxnSpPr/>
          <p:nvPr/>
        </p:nvCxnSpPr>
        <p:spPr>
          <a:xfrm>
            <a:off x="4777050" y="1685700"/>
            <a:ext cx="0" cy="23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4.2 IA évolutive et mémoire 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 chasseur observe les zones, les bruits, les refuges fréquents.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 garde ces infos en mémoire temporaire (table Lua).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Ces données sont ensuite sauvegardées côté serveur (DataStore Roblox).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Lors de la prochaine partie, l’IA :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lphaLcPeriod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Priorise les zones les plus fréquentées,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lphaLcPeriod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des pièges à des endroits stratégiques,</a:t>
            </a:r>
            <a:b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lphaLcPeriod"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Devient plus réactive à certains comportements.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7622850" y="54750"/>
            <a:ext cx="16014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Intelligence artificielle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12824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5.1 Organisation des itérations</a:t>
            </a:r>
            <a:endParaRPr/>
          </a:p>
        </p:txBody>
      </p:sp>
      <p:graphicFrame>
        <p:nvGraphicFramePr>
          <p:cNvPr id="334" name="Google Shape;334;p36"/>
          <p:cNvGraphicFramePr/>
          <p:nvPr/>
        </p:nvGraphicFramePr>
        <p:xfrm>
          <a:off x="1091425" y="60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{858569A3-5666-470E-A273-BDE86A6D39F6}</a:tableStyleId>
              </a:tblPr>
              <a:tblGrid>
                <a:gridCol w="168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Itération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Objectif principal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IA du chasseur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IA lapin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Prototype solo : déplacement, faim, bruit, design de base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FSM basique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-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Interaction : terriers, stress, HUD, design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Arbre de décision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Aléatoire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Adaptation : mémoire, apprentissage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IA adaptative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Semi-stratégique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Coopération : multijoueur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IA multi-cible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Coordonnée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Finition ML: équilibrage et entraînement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ML léger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IA entraînée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5" name="Google Shape;33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6755925" y="73100"/>
            <a:ext cx="2208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Organisation du développement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5.2 Outils et gestion de projet 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505475" y="1307850"/>
            <a:ext cx="5062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Gestion et suivi</a:t>
            </a: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Trello : suivi des tâches.</a:t>
            </a:r>
            <a:br>
              <a:rPr lang="fr" sz="1022">
                <a:latin typeface="Arial"/>
                <a:ea typeface="Arial"/>
                <a:cs typeface="Arial"/>
                <a:sym typeface="Arial"/>
              </a:rPr>
            </a:b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GitHub : versionnement du code, sauvegarde et collaboration.</a:t>
            </a:r>
            <a:br>
              <a:rPr lang="fr" sz="1022">
                <a:latin typeface="Arial"/>
                <a:ea typeface="Arial"/>
                <a:cs typeface="Arial"/>
                <a:sym typeface="Arial"/>
              </a:rPr>
            </a:b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3"/>
              <a:buFont typeface="Arial"/>
              <a:buChar char="●"/>
            </a:pPr>
            <a:r>
              <a:rPr lang="fr" sz="10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VSCode + Rojo : liaison directe entre le code Lua et Roblox Studio.</a:t>
            </a:r>
            <a:endParaRPr sz="102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3"/>
              <a:buFont typeface="Arial"/>
              <a:buChar char="●"/>
            </a:pPr>
            <a:r>
              <a:rPr lang="fr" sz="10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Discord : Communication </a:t>
            </a:r>
            <a:endParaRPr sz="102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Documentation et conception</a:t>
            </a: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Draw.io : création des diagrammes UML.</a:t>
            </a:r>
            <a:br>
              <a:rPr lang="fr" sz="1022">
                <a:latin typeface="Arial"/>
                <a:ea typeface="Arial"/>
                <a:cs typeface="Arial"/>
                <a:sym typeface="Arial"/>
              </a:rPr>
            </a:b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Google Docs : dossiers techniques, cahier des charges, compte-rendus.</a:t>
            </a:r>
            <a:br>
              <a:rPr lang="fr" sz="1022">
                <a:latin typeface="Arial"/>
                <a:ea typeface="Arial"/>
                <a:cs typeface="Arial"/>
                <a:sym typeface="Arial"/>
              </a:rPr>
            </a:b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Tests </a:t>
            </a: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Environnement Roblox Studio utilisé pour les tests </a:t>
            </a: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-29352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3"/>
              <a:buFont typeface="Arial"/>
              <a:buChar char="●"/>
            </a:pPr>
            <a:r>
              <a:rPr lang="fr" sz="1022">
                <a:latin typeface="Arial"/>
                <a:ea typeface="Arial"/>
                <a:cs typeface="Arial"/>
                <a:sym typeface="Arial"/>
              </a:rPr>
              <a:t>Vérification des bugs, optimisation des scripts, ajustements IA.</a:t>
            </a:r>
            <a:endParaRPr sz="1022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2"/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25</a:t>
            </a:fld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5567675" y="1613125"/>
            <a:ext cx="3057000" cy="30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Notre fonctionnement :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fr" sz="1000">
                <a:solidFill>
                  <a:schemeClr val="lt1"/>
                </a:solidFill>
              </a:rPr>
              <a:t>Répartition : chacun contribue à tous les domaines</a:t>
            </a:r>
            <a:br>
              <a:rPr lang="fr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fr" sz="1000">
                <a:solidFill>
                  <a:schemeClr val="lt1"/>
                </a:solidFill>
              </a:rPr>
              <a:t>Chaque sprint = collaboration transversale (code, gameplay, test, design).</a:t>
            </a:r>
            <a:br>
              <a:rPr lang="fr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000">
                <a:solidFill>
                  <a:schemeClr val="lt1"/>
                </a:solidFill>
              </a:rPr>
              <a:t>Communication fluide et feedback constant.</a:t>
            </a:r>
            <a:br>
              <a:rPr lang="f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6755925" y="73100"/>
            <a:ext cx="22089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Organisation du développement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7"/>
          <p:cNvCxnSpPr/>
          <p:nvPr/>
        </p:nvCxnSpPr>
        <p:spPr>
          <a:xfrm>
            <a:off x="5475925" y="1505100"/>
            <a:ext cx="7800" cy="332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1081925" y="388725"/>
            <a:ext cx="8022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6. Faisabilité et viabilité technique</a:t>
            </a:r>
            <a:endParaRPr sz="2500"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1277550" y="13028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Points forts techniques :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Entièrement réalisable dans Roblox Studio, sans dépendances externes.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Serveur-client intégré : pas d’hébergement ni de gestion réseau manuelle.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DataStoreService pour sauvegarder les données et entraîner l’IA.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Scripts légers et modulaires, facilement testables à chaque itération.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Moteur déjà optimisé pour le multijoueur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Aucun risque d’incompatibilité ni de surcharge.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Coût nul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0"/>
              <a:buFont typeface="Arial"/>
              <a:buChar char="●"/>
            </a:pPr>
            <a:r>
              <a:rPr lang="fr" sz="1140">
                <a:latin typeface="Arial"/>
                <a:ea typeface="Arial"/>
                <a:cs typeface="Arial"/>
                <a:sym typeface="Arial"/>
              </a:rPr>
              <a:t>Plateforme idéale pour tester et perfectionner une IA évolutive.</a:t>
            </a:r>
            <a:endParaRPr sz="1140">
              <a:latin typeface="Arial"/>
              <a:ea typeface="Arial"/>
              <a:cs typeface="Arial"/>
              <a:sym typeface="Arial"/>
            </a:endParaRPr>
          </a:p>
          <a:p>
            <a:pPr marL="457200" lvl="0" indent="-30099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40"/>
              <a:buFont typeface="Arial"/>
              <a:buChar char="●"/>
            </a:pPr>
            <a:r>
              <a:rPr lang="fr" sz="114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Moteur 3D déjà fourni </a:t>
            </a:r>
            <a:endParaRPr sz="114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39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939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6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Conclusion </a:t>
            </a:r>
            <a:endParaRPr sz="3300"/>
          </a:p>
        </p:txBody>
      </p:sp>
      <p:sp>
        <p:nvSpPr>
          <p:cNvPr id="359" name="Google Shape;359;p3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The Silent Hunt est donc un jeu complet qui possède un environnement vivant, capable de s’adapter au joueur et d’évoluer avec lui.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En combinant Roblox Studio, la simplicité de Lua et une démarche agile, nous avons tout pour faire un projet complet où chaque itération nous rapprochera d’une IA des plus complète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Ce projet nous permet de relier la technique et la créativité, pour donner vie à une intelligence qui ne se contentera pas d’obéir, mais qui réfléchit et s’adapte.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1.1 Contexte du projet</a:t>
            </a:r>
            <a:endParaRPr sz="2500"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112775" y="1307850"/>
            <a:ext cx="3254100" cy="3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Jeu de survie développé sous Roblox Studio (Lua).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Objectif : créer une IA évolutive capable d’apprendre du joueur.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Expérience immersive centrée sur la tension, l’observation, l’adaptation et la stratégie.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sp>
        <p:nvSpPr>
          <p:cNvPr id="152" name="Google Shape;15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225" y="1571975"/>
            <a:ext cx="4261699" cy="2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7402925" y="99075"/>
            <a:ext cx="1953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Présentation du projet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1.2 Règles du jeu </a:t>
            </a:r>
            <a:endParaRPr sz="2500"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06875" y="9646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But du jeu :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r>
              <a:rPr lang="fr" sz="1167">
                <a:latin typeface="Arial"/>
                <a:ea typeface="Arial"/>
                <a:cs typeface="Arial"/>
                <a:sym typeface="Arial"/>
              </a:rPr>
              <a:t> Le joueur incarne un lapin dans une forêt hostile, traqué par un chasseur contrôlé par une IA évolutive.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r>
              <a:rPr lang="fr" sz="1167">
                <a:latin typeface="Arial"/>
                <a:ea typeface="Arial"/>
                <a:cs typeface="Arial"/>
                <a:sym typeface="Arial"/>
              </a:rPr>
              <a:t> L’objectif est simple : survivre le plus longtemps possible avant la fin du cycle jour/nuit.</a:t>
            </a: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Systèmes vitaux :</a:t>
            </a: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457200" lvl="0" indent="-30270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Char char="●"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Faim : diminue avec le temps, force le joueur à chercher de la nourriture.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r>
              <a:rPr lang="fr" sz="1167">
                <a:latin typeface="Arial"/>
                <a:ea typeface="Arial"/>
                <a:cs typeface="Arial"/>
                <a:sym typeface="Arial"/>
              </a:rPr>
              <a:t> → Si elle atteint zéro, la vie baisse progressivement.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457200" lvl="0" indent="-30270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Char char="●"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Vie : chute en cas de blessure, d’empoisonnement ou de faim extrême.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457200" lvl="0" indent="-30270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Char char="●"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Stress : augmente avec la proximité du chasseur ou les situations dangereuses.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r>
              <a:rPr lang="fr" sz="1167">
                <a:latin typeface="Arial"/>
                <a:ea typeface="Arial"/>
                <a:cs typeface="Arial"/>
                <a:sym typeface="Arial"/>
              </a:rPr>
              <a:t> → Affecte la vitesse, le bruit, et la perception du joueur.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Conditions de fin :</a:t>
            </a: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457200" lvl="0" indent="-30270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Char char="●"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Victoire : survie jusqu’à la fin de la journée.</a:t>
            </a:r>
            <a:br>
              <a:rPr lang="fr" sz="1167">
                <a:latin typeface="Arial"/>
                <a:ea typeface="Arial"/>
                <a:cs typeface="Arial"/>
                <a:sym typeface="Arial"/>
              </a:rPr>
            </a:b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457200" lvl="0" indent="-30270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Char char="●"/>
            </a:pPr>
            <a:r>
              <a:rPr lang="fr" sz="1167">
                <a:latin typeface="Arial"/>
                <a:ea typeface="Arial"/>
                <a:cs typeface="Arial"/>
                <a:sym typeface="Arial"/>
              </a:rPr>
              <a:t>Défaite : mort ou capturé par le chasseur.</a:t>
            </a:r>
            <a:endParaRPr sz="116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525"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7402925" y="99075"/>
            <a:ext cx="1953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Présentation du projet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1.3 Concept du jeu</a:t>
            </a:r>
            <a:endParaRPr sz="2600"/>
          </a:p>
        </p:txBody>
      </p:sp>
      <p:sp>
        <p:nvSpPr>
          <p:cNvPr id="168" name="Google Shape;168;p17"/>
          <p:cNvSpPr txBox="1">
            <a:spLocks noGrp="1"/>
          </p:cNvSpPr>
          <p:nvPr>
            <p:ph type="body" idx="1"/>
          </p:nvPr>
        </p:nvSpPr>
        <p:spPr>
          <a:xfrm>
            <a:off x="4182000" y="1529950"/>
            <a:ext cx="4064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Un chasseur IA traque le joueur en s’adaptant à son comportement.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Trois jauges vitales : faim, stress, vie.</a:t>
            </a: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Objectif : survivre le plus longtemps possible.</a:t>
            </a:r>
            <a:endParaRPr sz="2100"/>
          </a:p>
        </p:txBody>
      </p:sp>
      <p:sp>
        <p:nvSpPr>
          <p:cNvPr id="169" name="Google Shape;1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75" y="1902063"/>
            <a:ext cx="3663226" cy="21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269250" y="4069050"/>
            <a:ext cx="22728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HUD </a:t>
            </a:r>
            <a:r>
              <a:rPr lang="fr" sz="1100">
                <a:solidFill>
                  <a:schemeClr val="lt1"/>
                </a:solidFill>
              </a:rPr>
              <a:t>(Head-Up Display)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7402925" y="99075"/>
            <a:ext cx="1953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Présentation du projet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1.4 Objectifs et vision du projet</a:t>
            </a:r>
            <a:endParaRPr sz="2600"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Créer une IA capable d’apprendre du joueur et d’adapter ses comportements.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Concevoir une architecture solide et modulaire (client, serveur, IA, gameplay).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f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Développer un projet complet alliant technique, design et intelligence artificielle.</a:t>
            </a:r>
            <a:endParaRPr sz="2100"/>
          </a:p>
        </p:txBody>
      </p:sp>
      <p:sp>
        <p:nvSpPr>
          <p:cNvPr id="179" name="Google Shape;17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7402925" y="99075"/>
            <a:ext cx="1953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Présentation du projet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1.5 Fonctionnalités du jeu</a:t>
            </a:r>
            <a:endParaRPr sz="2600"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986450" y="1307850"/>
            <a:ext cx="3720600" cy="3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Fonctionnalités primaires :</a:t>
            </a: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IA du chasseur : perception (vue, bruit, traces), comportement en FSM (machine à état finis) et pathfinding.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Système de survie : gestion de la faim, de la vie et du stress.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Bruit dynamique influençant la détection par l’IA.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Terriers : cachettes, points de réapparition et constructions temporaires.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Carte interactive avec zones distinctes (forêt, clairière, rivière).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457200" lvl="0" indent="-29773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fr" sz="3350">
                <a:latin typeface="Arial"/>
                <a:ea typeface="Arial"/>
                <a:cs typeface="Arial"/>
                <a:sym typeface="Arial"/>
              </a:rPr>
              <a:t>Architecture client-serveur assurant la synchronisation entre joueurs et IA.</a:t>
            </a:r>
            <a:br>
              <a:rPr lang="fr" sz="3350">
                <a:latin typeface="Arial"/>
                <a:ea typeface="Arial"/>
                <a:cs typeface="Arial"/>
                <a:sym typeface="Arial"/>
              </a:rPr>
            </a:br>
            <a:endParaRPr sz="33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4707050" y="1307850"/>
            <a:ext cx="3860100" cy="3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Fonctionnalités secondaires :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Coopération multijoueur.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Météo dynamique et cycle jour/nuit.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Missions secondaires et quêtes d’exploration.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Leurre, pièges, missions, stratégie et objets interactifs.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HUD immersif, indicateurs de stress et d’attention.</a:t>
            </a: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fr" sz="1100">
                <a:solidFill>
                  <a:schemeClr val="lt1"/>
                </a:solidFill>
              </a:rPr>
              <a:t>Animations contextuelles et effets visuels réalistes.</a:t>
            </a:r>
            <a:endParaRPr sz="11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00">
              <a:solidFill>
                <a:schemeClr val="lt1"/>
              </a:solidFill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7402925" y="99075"/>
            <a:ext cx="19539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Présentation du projet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19"/>
          <p:cNvCxnSpPr/>
          <p:nvPr/>
        </p:nvCxnSpPr>
        <p:spPr>
          <a:xfrm rot="10800000">
            <a:off x="4604300" y="1419025"/>
            <a:ext cx="471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2.1 Étude de l’existant : Inspirations et références</a:t>
            </a:r>
            <a:endParaRPr sz="2600"/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1297500" y="2046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Hello neighbor : IA adaptative et apprentissage du joueur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Dead by daylight : Multijoueur asymétrique et tension constante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Alien Isolation : IA organique et imprévisible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fr" sz="1400">
                <a:latin typeface="Arial"/>
                <a:ea typeface="Arial"/>
                <a:cs typeface="Arial"/>
                <a:sym typeface="Arial"/>
              </a:rPr>
              <a:t>Shadow of mordor : Personnalisation et persistance des ennemis</a:t>
            </a:r>
            <a:endParaRPr sz="1400"/>
          </a:p>
        </p:txBody>
      </p:sp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63" y="930725"/>
            <a:ext cx="6719724" cy="33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7677800" y="86250"/>
            <a:ext cx="163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Étude de l’existant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Microsoft Office PowerPoint</Application>
  <PresentationFormat>Affichage à l'écran (16:9)</PresentationFormat>
  <Paragraphs>344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Montserrat</vt:lpstr>
      <vt:lpstr>Lato</vt:lpstr>
      <vt:lpstr>Focus</vt:lpstr>
      <vt:lpstr>The Silent Hunt </vt:lpstr>
      <vt:lpstr>SOMMAIRE</vt:lpstr>
      <vt:lpstr>1.1 Contexte du projet</vt:lpstr>
      <vt:lpstr>1.2 Règles du jeu </vt:lpstr>
      <vt:lpstr>1.3 Concept du jeu</vt:lpstr>
      <vt:lpstr>1.4 Objectifs et vision du projet</vt:lpstr>
      <vt:lpstr>1.5 Fonctionnalités du jeu</vt:lpstr>
      <vt:lpstr>2.1 Étude de l’existant : Inspirations et références</vt:lpstr>
      <vt:lpstr>Présentation PowerPoint</vt:lpstr>
      <vt:lpstr>Présentation PowerPoint</vt:lpstr>
      <vt:lpstr>Présentation PowerPoint</vt:lpstr>
      <vt:lpstr>Présentation PowerPoint</vt:lpstr>
      <vt:lpstr>Nos inspirations</vt:lpstr>
      <vt:lpstr>2.2 The Silent Hunt</vt:lpstr>
      <vt:lpstr>3.1 Roblox Studio, un moteur 3D complet et accessible</vt:lpstr>
      <vt:lpstr>3.2 Pourquoi Roblox Studio ?</vt:lpstr>
      <vt:lpstr>3.2 Fonctionnement client-serveur sur Roblox  </vt:lpstr>
      <vt:lpstr>3.3 Fonctionnement client-serveur Mode solo : local  </vt:lpstr>
      <vt:lpstr>3.3 Fonctionnement client-serveur en mode multijoueur:  architecture distribuée</vt:lpstr>
      <vt:lpstr>Structure des scripts </vt:lpstr>
      <vt:lpstr>3.4 Le langage Lua : rapide, clair et intégré</vt:lpstr>
      <vt:lpstr>4.1 Structure et évolution de l’IA du chasseur </vt:lpstr>
      <vt:lpstr>4.2 IA évolutive et mémoire </vt:lpstr>
      <vt:lpstr>5.1 Organisation des itérations</vt:lpstr>
      <vt:lpstr>5.2 Outils et gestion de projet </vt:lpstr>
      <vt:lpstr>6. Faisabilité et viabilité technique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Emma Klingler</dc:creator>
  <cp:lastModifiedBy>MARTIN-VILLEPOU Louis</cp:lastModifiedBy>
  <cp:revision>1</cp:revision>
  <dcterms:modified xsi:type="dcterms:W3CDTF">2025-11-04T09:42:59Z</dcterms:modified>
</cp:coreProperties>
</file>